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78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B74B"/>
    <a:srgbClr val="71B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4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B96F7-2FE4-47EC-8541-EF0B2D2E2044}" type="datetimeFigureOut">
              <a:rPr lang="sr-Latn-BA" smtClean="0"/>
              <a:t>18.4.2024.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C8F5-C427-4AEB-BA06-5E83A8FA7C33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158041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B96F7-2FE4-47EC-8541-EF0B2D2E2044}" type="datetimeFigureOut">
              <a:rPr lang="sr-Latn-BA" smtClean="0"/>
              <a:t>18.4.2024.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C8F5-C427-4AEB-BA06-5E83A8FA7C33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4170488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B96F7-2FE4-47EC-8541-EF0B2D2E2044}" type="datetimeFigureOut">
              <a:rPr lang="sr-Latn-BA" smtClean="0"/>
              <a:t>18.4.2024.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C8F5-C427-4AEB-BA06-5E83A8FA7C33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998432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B96F7-2FE4-47EC-8541-EF0B2D2E2044}" type="datetimeFigureOut">
              <a:rPr lang="sr-Latn-BA" smtClean="0"/>
              <a:t>18.4.2024.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C8F5-C427-4AEB-BA06-5E83A8FA7C33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076087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B96F7-2FE4-47EC-8541-EF0B2D2E2044}" type="datetimeFigureOut">
              <a:rPr lang="sr-Latn-BA" smtClean="0"/>
              <a:t>18.4.2024.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C8F5-C427-4AEB-BA06-5E83A8FA7C33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80054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B96F7-2FE4-47EC-8541-EF0B2D2E2044}" type="datetimeFigureOut">
              <a:rPr lang="sr-Latn-BA" smtClean="0"/>
              <a:t>18.4.2024.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C8F5-C427-4AEB-BA06-5E83A8FA7C33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467727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B96F7-2FE4-47EC-8541-EF0B2D2E2044}" type="datetimeFigureOut">
              <a:rPr lang="sr-Latn-BA" smtClean="0"/>
              <a:t>18.4.2024.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C8F5-C427-4AEB-BA06-5E83A8FA7C33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944784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B96F7-2FE4-47EC-8541-EF0B2D2E2044}" type="datetimeFigureOut">
              <a:rPr lang="sr-Latn-BA" smtClean="0"/>
              <a:t>18.4.2024.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C8F5-C427-4AEB-BA06-5E83A8FA7C33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627097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B96F7-2FE4-47EC-8541-EF0B2D2E2044}" type="datetimeFigureOut">
              <a:rPr lang="sr-Latn-BA" smtClean="0"/>
              <a:t>18.4.2024.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C8F5-C427-4AEB-BA06-5E83A8FA7C33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523435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B96F7-2FE4-47EC-8541-EF0B2D2E2044}" type="datetimeFigureOut">
              <a:rPr lang="sr-Latn-BA" smtClean="0"/>
              <a:t>18.4.2024.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C8F5-C427-4AEB-BA06-5E83A8FA7C33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050833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B96F7-2FE4-47EC-8541-EF0B2D2E2044}" type="datetimeFigureOut">
              <a:rPr lang="sr-Latn-BA" smtClean="0"/>
              <a:t>18.4.2024.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C8F5-C427-4AEB-BA06-5E83A8FA7C33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314629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B96F7-2FE4-47EC-8541-EF0B2D2E2044}" type="datetimeFigureOut">
              <a:rPr lang="sr-Latn-BA" smtClean="0"/>
              <a:t>18.4.2024.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4C8F5-C427-4AEB-BA06-5E83A8FA7C33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868994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7740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 txBox="1">
            <a:spLocks/>
          </p:cNvSpPr>
          <p:nvPr/>
        </p:nvSpPr>
        <p:spPr>
          <a:xfrm>
            <a:off x="686616" y="391251"/>
            <a:ext cx="7770767" cy="4820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endParaRPr lang="sl-SI" altLang="sl-SI" sz="2800" b="1" i="1" kern="0" dirty="0">
              <a:solidFill>
                <a:srgbClr val="000000"/>
              </a:solidFill>
              <a:latin typeface="Century" panose="02040604050505020304" pitchFamily="18" charset="0"/>
              <a:ea typeface="+mn-ea"/>
              <a:cs typeface="+mn-cs"/>
            </a:endParaRPr>
          </a:p>
        </p:txBody>
      </p:sp>
      <p:pic>
        <p:nvPicPr>
          <p:cNvPr id="3075" name="Slika 4" descr="Slika, ki vsebuje besede besedilo, pisava, grafika, logotip&#10;&#10;Opis je samodejno ustvarjen">
            <a:extLst>
              <a:ext uri="{FF2B5EF4-FFF2-40B4-BE49-F238E27FC236}">
                <a16:creationId xmlns:a16="http://schemas.microsoft.com/office/drawing/2014/main" id="{64BC03F4-9740-B85F-B4FE-C27AF866D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678" y="2813845"/>
            <a:ext cx="25146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Slika 3" descr="Slika, ki vsebuje besede simbol, logotip, besedilo, krog&#10;&#10;Opis je samodejno ustvarjen">
            <a:extLst>
              <a:ext uri="{FF2B5EF4-FFF2-40B4-BE49-F238E27FC236}">
                <a16:creationId xmlns:a16="http://schemas.microsoft.com/office/drawing/2014/main" id="{E31428BF-449B-C96E-35F2-216FEA707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1" t="8998" r="8961" b="11609"/>
          <a:stretch>
            <a:fillRect/>
          </a:stretch>
        </p:blipFill>
        <p:spPr bwMode="auto">
          <a:xfrm>
            <a:off x="3250246" y="443478"/>
            <a:ext cx="2041527" cy="195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lika 2">
            <a:extLst>
              <a:ext uri="{FF2B5EF4-FFF2-40B4-BE49-F238E27FC236}">
                <a16:creationId xmlns:a16="http://schemas.microsoft.com/office/drawing/2014/main" id="{27B17973-B432-D042-BF19-10DF97E53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93" y="727643"/>
            <a:ext cx="1439862" cy="143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Slika 6" descr="Banja Luka College">
            <a:extLst>
              <a:ext uri="{FF2B5EF4-FFF2-40B4-BE49-F238E27FC236}">
                <a16:creationId xmlns:a16="http://schemas.microsoft.com/office/drawing/2014/main" id="{18593434-D787-A854-4ED7-6FF299F8D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976" y="2813845"/>
            <a:ext cx="234315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Slika 1" descr="Slika, ki vsebuje besede besedilo, pisava, posnetek zaslona, grafika&#10;&#10;Opis je samodejno ustvarjen">
            <a:extLst>
              <a:ext uri="{FF2B5EF4-FFF2-40B4-BE49-F238E27FC236}">
                <a16:creationId xmlns:a16="http://schemas.microsoft.com/office/drawing/2014/main" id="{99F9A054-5B9E-DAEE-074D-7AC215E3E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678" y="3782882"/>
            <a:ext cx="2217738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Slika 7" descr="Slika, ki vsebuje besede besedilo, pisava, logotip, bela&#10;&#10;Opis je samodejno ustvarjen">
            <a:extLst>
              <a:ext uri="{FF2B5EF4-FFF2-40B4-BE49-F238E27FC236}">
                <a16:creationId xmlns:a16="http://schemas.microsoft.com/office/drawing/2014/main" id="{C2188E53-C89E-F23E-C812-3395FC49B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078" y="3843406"/>
            <a:ext cx="2838450" cy="74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Slika 8" descr="Економски факултет у Нишу">
            <a:extLst>
              <a:ext uri="{FF2B5EF4-FFF2-40B4-BE49-F238E27FC236}">
                <a16:creationId xmlns:a16="http://schemas.microsoft.com/office/drawing/2014/main" id="{BC3B1BCC-B519-72F7-0CEB-223075CCB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665" y="727643"/>
            <a:ext cx="1439863" cy="143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8">
            <a:extLst>
              <a:ext uri="{FF2B5EF4-FFF2-40B4-BE49-F238E27FC236}">
                <a16:creationId xmlns:a16="http://schemas.microsoft.com/office/drawing/2014/main" id="{8D46C837-C521-6055-D7A6-D4C1C55F8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865" y="3912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Partnerji konference / </a:t>
            </a:r>
            <a:r>
              <a:rPr kumimoji="0" lang="sl-SI" altLang="sl-SI" sz="1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Conference</a:t>
            </a:r>
            <a:r>
              <a:rPr kumimoji="0" lang="sl-SI" altLang="sl-SI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sl-SI" altLang="sl-SI" sz="1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Partners</a:t>
            </a:r>
            <a:r>
              <a:rPr kumimoji="0" lang="sl-SI" altLang="sl-SI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kumimoji="0" lang="sl-SI" altLang="sl-SI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31431FA6-BD4D-C0B8-E52C-8B2C7B52C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" y="319278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F2CC027D-0D3F-0515-4D49-B43D606FE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" y="319278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E7A38F15-CCD2-D410-1AD5-84DDA1B21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" y="365950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2C342CFA-0738-E141-54B5-9F6402F25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" y="365950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F4109C20-AD7C-7465-4832-EEDAA8F89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" y="365950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59327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Officeova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ova 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ova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</TotalTime>
  <Words>6</Words>
  <Application>Microsoft Office PowerPoint</Application>
  <PresentationFormat>Diaprojekcija na zaslonu (4:3)</PresentationFormat>
  <Paragraphs>1</Paragraphs>
  <Slides>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Century</vt:lpstr>
      <vt:lpstr>Officeova tema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Malči Grivec</dc:creator>
  <cp:lastModifiedBy>Dekanat DM1</cp:lastModifiedBy>
  <cp:revision>13</cp:revision>
  <dcterms:created xsi:type="dcterms:W3CDTF">2020-09-22T19:31:34Z</dcterms:created>
  <dcterms:modified xsi:type="dcterms:W3CDTF">2024-04-18T06:32:19Z</dcterms:modified>
</cp:coreProperties>
</file>